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sldIdLst>
    <p:sldId id="256" r:id="rId6"/>
    <p:sldId id="257" r:id="rId7"/>
    <p:sldId id="258" r:id="rId8"/>
    <p:sldId id="267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60" r:id="rId21"/>
    <p:sldId id="272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1942E-684A-4DEC-B2D7-6A564ACC70FC}" v="7" dt="2024-06-12T10:11:31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697E15-8251-BD75-32FA-25CC660E1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C752322-BD7B-0A7C-877E-4D1FD2B2D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681CC3-8EF8-26A7-6375-39810B76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CD1E397-749F-EFAB-BCC4-D3E33412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55F9AF-E3CF-C3C2-D5E3-80C56ADA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934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88A15F-E9B8-0E2A-52E7-5B5BEA8E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559CD2B-0686-24B5-3BA9-BDB8AAD79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5162E20-6448-28A0-7407-46D3E58F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7D5EF0F-408B-7FA4-DDDB-D1BF2CA1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BF116AB-4732-EC6C-5470-EFDAC68D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684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E404549-B019-8492-C4B3-6EBDA235B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A5F4258-F1E9-E819-AE85-407342F4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5624CC-B45C-4ABF-A519-8D4E0160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CE8F787-8B99-B26E-6170-09E54EF8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871008-8FB2-5132-9DCB-F629F2F9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6974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A6EF8E-5B50-2E96-D972-C0BF7D27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0E5A773-3AED-3075-8E3C-3A088FB72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B1481C-6028-0BA6-6236-35425A21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3019A-11A0-4705-9DB4-C30C60A3D82C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686A9A8-EB99-2101-FAA3-088B4F32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F1EFCBD-AF14-096E-1C12-757950BE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797C6-0472-433B-85E2-52989BD28B5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52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A715B2-170B-C0DC-8BD0-77F054F0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FADF221-982E-BABB-72B7-C2A1FA639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36A938-74D5-A8AE-261E-A0B3CB307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C6A08E0-A972-06D0-3B6F-2817ED78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4A3C29-BD08-38D1-3ED5-545BFE0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366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07BD4D-981E-3441-6F1E-23369D0A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08DB6EA-7096-7ABE-1396-0E80A7D07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0A139EA-2045-F3B9-2E79-CCFF7DFD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A7D06FF-DE45-B65F-95FD-365C668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0FC4650-5B45-0F27-957E-2232EF82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64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B8470D-DAAE-CE30-86D0-93F9B965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2DC434-1277-5FDD-EDA0-554BA717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8CF51AD-81FD-90B3-3287-B92781FE4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CBC5FF2-610C-8BF7-5E90-EBFB17793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CB5AE7F-4DC6-4A56-84D5-26EAC33BB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97F5208-6402-67DB-7523-6AB5615F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252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37147C-9D08-4F64-EEB1-5CE67F03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D74531B-BE94-701F-BFE3-5EF0CFC1B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9B7BBE3-5536-2F8B-212B-361DFF97D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D86F206-3112-B34A-8C63-22DD1CB57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1453191-7209-BFC9-DAB6-F58119B5B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58FFADEE-79E2-590A-32AD-EC1DB188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3F0F6C0-CC3E-2438-848F-B6511955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A49D48DF-D7FE-0A9B-09BD-60CB672B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1641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29F847-55E6-4433-72BD-1724CD10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3091275-C34F-DD7F-E258-0F992542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45CA169-E629-8F05-FF1F-64CA9112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6956549-F459-696D-2C6D-A3DC2707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295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0D861E9-56B4-6273-1399-90BBA6C8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71115792-0649-1F40-5B6F-F8A7D959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32C4EEB-2AF0-8699-5AEF-24E9D2F2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162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DBD260-E9DA-D395-1FCC-AEF55386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48CC21-6BCC-5298-6309-D19B383EF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BBDC5A2-97BE-F2FB-9AED-3EF93D319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651B7D4-51E4-2DA9-6061-BE2EC102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DEA634E-D62B-B5F7-B064-0C6FD1CD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E4AFE85-8977-80C2-1C17-03F54318D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065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CA94EB-8A9F-E8E8-9D1F-B267F0E2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101A3571-E1E9-66DF-D112-276DD0EFC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FD6A7E0-96D5-B793-D6B4-8D7A2FD85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77F825C-67A9-B1BA-8208-027303345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DB7B7C8-EE36-6CA0-4786-A4CB6D9E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DB715B3-A2B7-3C81-D8D0-7674A8B9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66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9E43E16-2625-B3C3-C255-1F4C2B8B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D898307-067F-C1EB-B047-3D52E11D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DE96CE6-B741-9780-DCF1-82CE76D15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1E9C2F-C173-4985-9893-F97D5765D436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649EBF4-CAA9-5131-C50A-50E517DE4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09E1B20-7B7B-FDED-77C0-6932D5D37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6ECF47-DC0E-4139-AAA3-D0F52022DA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260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1C29EB0-FCD6-C77A-1CFD-08CFBEA7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1DA553A-B891-640C-69EB-B212BC42B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816C88-EA13-971C-289E-EE2C3742E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23019A-11A0-4705-9DB4-C30C60A3D82C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537AD02-096B-26B3-AD9B-56AD65E6E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A33A8FC-FC24-AAF3-830B-4E0703C67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797C6-0472-433B-85E2-52989BD28B5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5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ikLost/SWA_ZaverecnyProjekt" TargetMode="External"/><Relationship Id="rId2" Type="http://schemas.openxmlformats.org/officeDocument/2006/relationships/hyperlink" Target="http://swaprojektit2a.infinityfreeapp.com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 contras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B566C4-203D-5A41-710A-455EE2145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545"/>
            <a:ext cx="9144000" cy="2387600"/>
          </a:xfrm>
        </p:spPr>
        <p:txBody>
          <a:bodyPr/>
          <a:lstStyle/>
          <a:p>
            <a:r>
              <a:rPr lang="cs-CZ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Závěrečný Projekt SWA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A3E9F06-D7AB-DC10-3E6E-2163F3D1C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 Laurenčík IT2A</a:t>
            </a:r>
          </a:p>
        </p:txBody>
      </p:sp>
    </p:spTree>
    <p:extLst>
      <p:ext uri="{BB962C8B-B14F-4D97-AF65-F5344CB8AC3E}">
        <p14:creationId xmlns:p14="http://schemas.microsoft.com/office/powerpoint/2010/main" val="118132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F7D637BC-8687-F7D7-B16E-799468FA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964465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43E465-A1E3-109C-B526-D7AA0ACF70A7}"/>
              </a:ext>
            </a:extLst>
          </p:cNvPr>
          <p:cNvSpPr txBox="1"/>
          <p:nvPr/>
        </p:nvSpPr>
        <p:spPr>
          <a:xfrm>
            <a:off x="868218" y="4442691"/>
            <a:ext cx="998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cs-CZ" dirty="0"/>
              <a:t>Příklad podstránky</a:t>
            </a:r>
          </a:p>
          <a:p>
            <a:pPr marL="285750" indent="-285750">
              <a:buFontTx/>
              <a:buChar char="-"/>
            </a:pPr>
            <a:r>
              <a:rPr lang="cs-CZ" dirty="0"/>
              <a:t>Stejná struktura jako u hlavní stránky</a:t>
            </a:r>
          </a:p>
        </p:txBody>
      </p:sp>
    </p:spTree>
    <p:extLst>
      <p:ext uri="{BB962C8B-B14F-4D97-AF65-F5344CB8AC3E}">
        <p14:creationId xmlns:p14="http://schemas.microsoft.com/office/powerpoint/2010/main" val="19402356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19A7A90-4573-EB41-A3C0-03436BDC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1"/>
            <a:ext cx="12192000" cy="68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7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98C15EE-F50A-58D8-3112-6B3DACF7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5454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8DB2D61-710B-8592-1449-F946E7DD447A}"/>
              </a:ext>
            </a:extLst>
          </p:cNvPr>
          <p:cNvSpPr txBox="1"/>
          <p:nvPr/>
        </p:nvSpPr>
        <p:spPr>
          <a:xfrm>
            <a:off x="674255" y="3999345"/>
            <a:ext cx="10806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cs-CZ" dirty="0"/>
              <a:t>Příklad užití PHP</a:t>
            </a:r>
          </a:p>
          <a:p>
            <a:pPr marL="285750" indent="-285750">
              <a:buFontTx/>
              <a:buChar char="-"/>
            </a:pPr>
            <a:r>
              <a:rPr lang="cs-CZ" dirty="0"/>
              <a:t>Formulář odesílá údaje na e-mail</a:t>
            </a:r>
          </a:p>
          <a:p>
            <a:pPr marL="285750" indent="-285750">
              <a:buFontTx/>
              <a:buChar char="-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837258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373A3F-54E0-424E-A84D-352212210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0436FE8-9551-8A43-DC0B-EC5EA4B9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Responzivita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732D7F-E46D-D99D-57DF-6200B4DD3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513" y="4337072"/>
            <a:ext cx="3506264" cy="1671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Provedena přes CSS, @media only screen (max width)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Obrázek 6">
            <a:extLst>
              <a:ext uri="{FF2B5EF4-FFF2-40B4-BE49-F238E27FC236}">
                <a16:creationId xmlns:a16="http://schemas.microsoft.com/office/drawing/2014/main" id="{5CDE5C79-B721-5BAA-81BF-2585DA5BE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0" y="1197434"/>
            <a:ext cx="2598031" cy="41220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Obrázek 4">
            <a:extLst>
              <a:ext uri="{FF2B5EF4-FFF2-40B4-BE49-F238E27FC236}">
                <a16:creationId xmlns:a16="http://schemas.microsoft.com/office/drawing/2014/main" id="{50FAC5C8-39B4-EABF-3F38-D88AD843B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297" y="1197434"/>
            <a:ext cx="2894135" cy="41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3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Obrázek 8" descr="Obsah obrázku text, maso, menu, jídlo&#10;&#10;Popis byl vytvořen automaticky">
            <a:extLst>
              <a:ext uri="{FF2B5EF4-FFF2-40B4-BE49-F238E27FC236}">
                <a16:creationId xmlns:a16="http://schemas.microsoft.com/office/drawing/2014/main" id="{CCA37F7E-04BB-140D-C9BD-867CB622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6" r="3982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5" name="Obrázek 4" descr="Obsah obrázku text, menu, jídlo, Rychlé občerstvení&#10;&#10;Popis byl vytvořen automaticky">
            <a:extLst>
              <a:ext uri="{FF2B5EF4-FFF2-40B4-BE49-F238E27FC236}">
                <a16:creationId xmlns:a16="http://schemas.microsoft.com/office/drawing/2014/main" id="{7C62AEC5-C936-3E60-C828-05CD2AD8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94" r="-2" b="4265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7" name="Obrázek 6" descr="Obsah obrázku text, menu, plakát, design&#10;&#10;Popis byl vytvořen automaticky">
            <a:extLst>
              <a:ext uri="{FF2B5EF4-FFF2-40B4-BE49-F238E27FC236}">
                <a16:creationId xmlns:a16="http://schemas.microsoft.com/office/drawing/2014/main" id="{374139C2-6C5C-4D8F-4F89-8FB1EA8F3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17" r="1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1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text, menu, jídlo, Rychlé občerstvení&#10;&#10;Popis byl vytvořen automaticky">
            <a:extLst>
              <a:ext uri="{FF2B5EF4-FFF2-40B4-BE49-F238E27FC236}">
                <a16:creationId xmlns:a16="http://schemas.microsoft.com/office/drawing/2014/main" id="{742F26AA-BD15-AC7A-74C8-BC6F1ECE5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210" y="643467"/>
            <a:ext cx="2590545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text, menu, snímek obrazovky, jídlo&#10;&#10;Popis byl vytvořen automaticky">
            <a:extLst>
              <a:ext uri="{FF2B5EF4-FFF2-40B4-BE49-F238E27FC236}">
                <a16:creationId xmlns:a16="http://schemas.microsoft.com/office/drawing/2014/main" id="{D1A5B0AA-5D76-D27E-A9E8-D1B44A96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207" y="643467"/>
            <a:ext cx="25766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06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ol Yoda (Sunglasses) meme">
            <a:extLst>
              <a:ext uri="{FF2B5EF4-FFF2-40B4-BE49-F238E27FC236}">
                <a16:creationId xmlns:a16="http://schemas.microsoft.com/office/drawing/2014/main" id="{D675765D-843E-5269-953F-184940201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5405"/>
          <a:stretch/>
        </p:blipFill>
        <p:spPr bwMode="auto">
          <a:xfrm>
            <a:off x="-67503" y="0"/>
            <a:ext cx="12259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259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FA49ED-918E-76C0-7071-B6FA01087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56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Odkaz na stránku: </a:t>
            </a:r>
          </a:p>
          <a:p>
            <a:pPr marL="0" indent="0">
              <a:buNone/>
            </a:pPr>
            <a:r>
              <a:rPr lang="cs-CZ" dirty="0">
                <a:hlinkClick r:id="rId2"/>
              </a:rPr>
              <a:t>http://swaprojektit2a.infinityfreeapp.com/</a:t>
            </a:r>
            <a:endParaRPr lang="cs-CZ" dirty="0"/>
          </a:p>
          <a:p>
            <a:pPr marL="0" indent="0">
              <a:buNone/>
            </a:pPr>
            <a:r>
              <a:rPr lang="cs-CZ" dirty="0"/>
              <a:t>Odkaz na </a:t>
            </a:r>
            <a:r>
              <a:rPr lang="cs-CZ" dirty="0" err="1"/>
              <a:t>github</a:t>
            </a:r>
            <a:r>
              <a:rPr lang="cs-CZ" dirty="0"/>
              <a:t>:</a:t>
            </a:r>
          </a:p>
          <a:p>
            <a:pPr marL="0" indent="0">
              <a:buNone/>
            </a:pPr>
            <a:r>
              <a:rPr lang="cs-CZ" dirty="0"/>
              <a:t> </a:t>
            </a:r>
            <a:r>
              <a:rPr lang="cs-CZ" dirty="0">
                <a:hlinkClick r:id="rId3"/>
              </a:rPr>
              <a:t>https://github.com/VisikLost/SWA_ZaverecnyProjekt</a:t>
            </a:r>
            <a:endParaRPr lang="cs-CZ" dirty="0"/>
          </a:p>
          <a:p>
            <a:pPr marL="0" indent="0">
              <a:buNone/>
            </a:pPr>
            <a:r>
              <a:rPr lang="cs-CZ" dirty="0"/>
              <a:t>Vypracoval: Jan Laurenčík IT2A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7367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BE0015-5492-6379-ED6E-1A7C9CA7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Použité technologie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3521CD-080D-ED83-66DA-DED58175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cs-CZ" dirty="0"/>
              <a:t>Použil jsem jazyky HTML, CSS, JS, PHP</a:t>
            </a:r>
          </a:p>
          <a:p>
            <a:pPr>
              <a:buFontTx/>
              <a:buChar char="-"/>
            </a:pPr>
            <a:r>
              <a:rPr lang="cs-CZ" dirty="0"/>
              <a:t>HTML a CSS jsem použil pro úpravu a vzhled stránky, CSS jsem dále použil pro responzivitu na stránce</a:t>
            </a:r>
          </a:p>
          <a:p>
            <a:pPr>
              <a:buFontTx/>
              <a:buChar char="-"/>
            </a:pPr>
            <a:r>
              <a:rPr lang="cs-CZ" dirty="0"/>
              <a:t>JS pro interaktivní funkce</a:t>
            </a:r>
          </a:p>
          <a:p>
            <a:pPr>
              <a:buFontTx/>
              <a:buChar char="-"/>
            </a:pPr>
            <a:r>
              <a:rPr lang="cs-CZ" dirty="0"/>
              <a:t>PHP jsem použil pro odesílání dat z formuláře na e-mail</a:t>
            </a:r>
          </a:p>
        </p:txBody>
      </p:sp>
    </p:spTree>
    <p:extLst>
      <p:ext uri="{BB962C8B-B14F-4D97-AF65-F5344CB8AC3E}">
        <p14:creationId xmlns:p14="http://schemas.microsoft.com/office/powerpoint/2010/main" val="211692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865C8C-3C34-12E7-3E7B-E6F1C546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Webová stránka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30F1A3-7FBF-CDF3-13DE-D2221D8A2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cs-CZ" dirty="0"/>
              <a:t>Fiktivní restaurace</a:t>
            </a:r>
          </a:p>
          <a:p>
            <a:pPr>
              <a:buFontTx/>
              <a:buChar char="-"/>
            </a:pPr>
            <a:r>
              <a:rPr lang="cs-CZ" dirty="0"/>
              <a:t>7 Stránek</a:t>
            </a:r>
          </a:p>
          <a:p>
            <a:pPr>
              <a:buFontTx/>
              <a:buChar char="-"/>
            </a:pPr>
            <a:r>
              <a:rPr lang="cs-CZ" dirty="0"/>
              <a:t>Hlavní stránka, Jídelní lístek, Nápojový lístek, Denní menu, Recenze, Kontakt, Ochrana osobních údajů</a:t>
            </a:r>
          </a:p>
          <a:p>
            <a:pPr>
              <a:buFontTx/>
              <a:buChar char="-"/>
            </a:pPr>
            <a:r>
              <a:rPr lang="cs-CZ" dirty="0"/>
              <a:t>Hostována na </a:t>
            </a:r>
            <a:r>
              <a:rPr lang="cs-CZ" dirty="0" err="1"/>
              <a:t>infinityfree</a:t>
            </a:r>
            <a:endParaRPr lang="cs-CZ" dirty="0"/>
          </a:p>
          <a:p>
            <a:pPr>
              <a:buFontTx/>
              <a:buChar char="-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815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4E684EC-5AF6-5463-5EFA-84261437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Rozdělení souborů</a:t>
            </a:r>
          </a:p>
        </p:txBody>
      </p:sp>
      <p:sp>
        <p:nvSpPr>
          <p:cNvPr id="49" name="Rectangle: Rounded Corners 4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78C81547-A79C-2430-EB73-8A6D1C32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79" y="2139484"/>
            <a:ext cx="2298042" cy="4096512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DBED751A-86DB-7136-356D-8CCAEAE6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19" y="2139484"/>
            <a:ext cx="3051361" cy="4096512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FAAF8C80-2093-EC41-55B6-B71701505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92" y="3280426"/>
            <a:ext cx="3703320" cy="18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6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A470DC12-6465-AF44-2049-3B09E05BE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8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540E4ED9-81BC-F789-545A-5AC7A11A9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1" b="142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722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>
            <a:extLst>
              <a:ext uri="{FF2B5EF4-FFF2-40B4-BE49-F238E27FC236}">
                <a16:creationId xmlns:a16="http://schemas.microsoft.com/office/drawing/2014/main" id="{16E51B13-AA32-66EB-8ADC-9045CEFB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88742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193406BC-DCF1-0032-0D67-657559DD8B02}"/>
              </a:ext>
            </a:extLst>
          </p:cNvPr>
          <p:cNvSpPr txBox="1"/>
          <p:nvPr/>
        </p:nvSpPr>
        <p:spPr>
          <a:xfrm>
            <a:off x="1063690" y="5001208"/>
            <a:ext cx="9386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cs-CZ" dirty="0"/>
              <a:t>Hlavní stránka je rozdělená do 3 hlavních sekcí – </a:t>
            </a:r>
            <a:r>
              <a:rPr lang="cs-CZ" dirty="0" err="1"/>
              <a:t>Header</a:t>
            </a:r>
            <a:r>
              <a:rPr lang="cs-CZ" dirty="0"/>
              <a:t>, </a:t>
            </a:r>
            <a:r>
              <a:rPr lang="cs-CZ" dirty="0" err="1"/>
              <a:t>Main</a:t>
            </a:r>
            <a:r>
              <a:rPr lang="cs-CZ" dirty="0"/>
              <a:t>, </a:t>
            </a:r>
            <a:r>
              <a:rPr lang="cs-CZ" dirty="0" err="1"/>
              <a:t>Footer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/>
              <a:t>Horní menu je fixní</a:t>
            </a:r>
          </a:p>
          <a:p>
            <a:pPr marL="285750" indent="-285750">
              <a:buFontTx/>
              <a:buChar char="-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123687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4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50B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10D3C13-D945-276C-A07A-5D8BCF1A5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987"/>
          <a:stretch/>
        </p:blipFill>
        <p:spPr>
          <a:xfrm>
            <a:off x="622549" y="856438"/>
            <a:ext cx="3854945" cy="2049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50B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56F9C715-7385-7EFA-4A1F-303BE0616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92" b="1"/>
          <a:stretch/>
        </p:blipFill>
        <p:spPr>
          <a:xfrm>
            <a:off x="1377089" y="3748194"/>
            <a:ext cx="2345864" cy="247163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6D16DFE1-5AE7-E8B3-4281-5B2C2CBF3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252" y="1031398"/>
            <a:ext cx="5974104" cy="44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78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47799A73-3452-13E7-A61D-2815AC5ED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7"/>
          <a:stretch/>
        </p:blipFill>
        <p:spPr>
          <a:xfrm>
            <a:off x="0" y="1390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3343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E228A798F7FB248AB652CAE56FCB621" ma:contentTypeVersion="15" ma:contentTypeDescription="Vytvoří nový dokument" ma:contentTypeScope="" ma:versionID="50875c37aa1cc40f8c5f07e00eb66b29">
  <xsd:schema xmlns:xsd="http://www.w3.org/2001/XMLSchema" xmlns:xs="http://www.w3.org/2001/XMLSchema" xmlns:p="http://schemas.microsoft.com/office/2006/metadata/properties" xmlns:ns3="0688a734-ccf1-4e8a-a3ad-b3e3603b9c3b" xmlns:ns4="8fc365af-788d-4561-a9d7-389d59e87599" targetNamespace="http://schemas.microsoft.com/office/2006/metadata/properties" ma:root="true" ma:fieldsID="d0ea27758624a1d014c7dceaea974e82" ns3:_="" ns4:_="">
    <xsd:import namespace="0688a734-ccf1-4e8a-a3ad-b3e3603b9c3b"/>
    <xsd:import namespace="8fc365af-788d-4561-a9d7-389d59e875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8a734-ccf1-4e8a-a3ad-b3e3603b9c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365af-788d-4561-a9d7-389d59e8759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88a734-ccf1-4e8a-a3ad-b3e3603b9c3b" xsi:nil="true"/>
  </documentManagement>
</p:properties>
</file>

<file path=customXml/itemProps1.xml><?xml version="1.0" encoding="utf-8"?>
<ds:datastoreItem xmlns:ds="http://schemas.openxmlformats.org/officeDocument/2006/customXml" ds:itemID="{39E94F5E-4C7D-4933-807C-8C086EB065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8a734-ccf1-4e8a-a3ad-b3e3603b9c3b"/>
    <ds:schemaRef ds:uri="8fc365af-788d-4561-a9d7-389d59e875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A3EB0-78CA-4C8C-81F0-62BDA4608C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439276-AE3F-4AFC-9F47-8F8DD3FB4D8F}">
  <ds:schemaRefs>
    <ds:schemaRef ds:uri="http://schemas.microsoft.com/office/2006/metadata/properties"/>
    <ds:schemaRef ds:uri="8fc365af-788d-4561-a9d7-389d59e87599"/>
    <ds:schemaRef ds:uri="http://www.w3.org/XML/1998/namespace"/>
    <ds:schemaRef ds:uri="0688a734-ccf1-4e8a-a3ad-b3e3603b9c3b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161</Words>
  <Application>Microsoft Office PowerPoint</Application>
  <PresentationFormat>Širokoúhlá obrazovka</PresentationFormat>
  <Paragraphs>26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Avenir Next LT Pro</vt:lpstr>
      <vt:lpstr>Calibri</vt:lpstr>
      <vt:lpstr>Motiv Office</vt:lpstr>
      <vt:lpstr>Motiv Office</vt:lpstr>
      <vt:lpstr>Závěrečný Projekt SWA</vt:lpstr>
      <vt:lpstr>Použité technologie</vt:lpstr>
      <vt:lpstr>Webová stránka</vt:lpstr>
      <vt:lpstr>Rozdělení souborů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Responzivita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Laurenčík</dc:creator>
  <cp:lastModifiedBy>Jan Laurenčík</cp:lastModifiedBy>
  <cp:revision>2</cp:revision>
  <dcterms:created xsi:type="dcterms:W3CDTF">2024-06-12T08:52:02Z</dcterms:created>
  <dcterms:modified xsi:type="dcterms:W3CDTF">2024-06-12T10:13:54Z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0x0101002E228A798F7FB248AB652CAE56FCB621</vt:lpwstr>
  </property>
</Properties>
</file>